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2" r:id="rId3"/>
    <p:sldId id="277" r:id="rId4"/>
    <p:sldId id="278" r:id="rId5"/>
    <p:sldId id="266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3" autoAdjust="0"/>
    <p:restoredTop sz="94660"/>
  </p:normalViewPr>
  <p:slideViewPr>
    <p:cSldViewPr snapToGrid="0">
      <p:cViewPr varScale="1">
        <p:scale>
          <a:sx n="82" d="100"/>
          <a:sy n="82" d="100"/>
        </p:scale>
        <p:origin x="110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265D-77E3-40BD-9D45-C9971E33BA02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19584825-D934-4E20-B0C8-29FEC7CA1A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2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265D-77E3-40BD-9D45-C9971E33BA02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19584825-D934-4E20-B0C8-29FEC7CA1A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69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265D-77E3-40BD-9D45-C9971E33BA02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19584825-D934-4E20-B0C8-29FEC7CA1A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9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265D-77E3-40BD-9D45-C9971E33BA02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9584825-D934-4E20-B0C8-29FEC7CA1AF9}" type="slidenum">
              <a:rPr lang="en-US" smtClean="0"/>
              <a:t>‹Nº›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1550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265D-77E3-40BD-9D45-C9971E33BA02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9584825-D934-4E20-B0C8-29FEC7CA1A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0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265D-77E3-40BD-9D45-C9971E33BA02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84825-D934-4E20-B0C8-29FEC7CA1A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93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265D-77E3-40BD-9D45-C9971E33BA02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84825-D934-4E20-B0C8-29FEC7CA1A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690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265D-77E3-40BD-9D45-C9971E33BA02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84825-D934-4E20-B0C8-29FEC7CA1A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66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3AF265D-77E3-40BD-9D45-C9971E33BA02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19584825-D934-4E20-B0C8-29FEC7CA1A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82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265D-77E3-40BD-9D45-C9971E33BA02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84825-D934-4E20-B0C8-29FEC7CA1A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9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265D-77E3-40BD-9D45-C9971E33BA02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19584825-D934-4E20-B0C8-29FEC7CA1A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1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265D-77E3-40BD-9D45-C9971E33BA02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84825-D934-4E20-B0C8-29FEC7CA1A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42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265D-77E3-40BD-9D45-C9971E33BA02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84825-D934-4E20-B0C8-29FEC7CA1A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65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265D-77E3-40BD-9D45-C9971E33BA02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84825-D934-4E20-B0C8-29FEC7CA1A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69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265D-77E3-40BD-9D45-C9971E33BA02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84825-D934-4E20-B0C8-29FEC7CA1A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87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265D-77E3-40BD-9D45-C9971E33BA02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84825-D934-4E20-B0C8-29FEC7CA1A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268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265D-77E3-40BD-9D45-C9971E33BA02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84825-D934-4E20-B0C8-29FEC7CA1A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2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265D-77E3-40BD-9D45-C9971E33BA02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84825-D934-4E20-B0C8-29FEC7CA1A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377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A9817D-F97B-4389-875A-C055E97071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5" b="24004"/>
          <a:stretch/>
        </p:blipFill>
        <p:spPr>
          <a:xfrm>
            <a:off x="0" y="9525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1270000">
              <a:prstClr val="black"/>
            </a:innerShdw>
            <a:softEdge rad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211D12-A0DF-4365-B56D-0200204BA4FD}"/>
              </a:ext>
            </a:extLst>
          </p:cNvPr>
          <p:cNvSpPr txBox="1"/>
          <p:nvPr/>
        </p:nvSpPr>
        <p:spPr>
          <a:xfrm>
            <a:off x="0" y="35379"/>
            <a:ext cx="8428265" cy="7694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/>
                </a:solidFill>
              </a:rPr>
              <a:t>Image Processing Project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E3962EE-4F08-4404-9926-443D16ECC8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449" y="5840594"/>
            <a:ext cx="1355875" cy="828727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56EF372-B0BB-4186-AFA6-228F0691A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5" y="5893306"/>
            <a:ext cx="2453747" cy="77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40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5C9D-3E97-4216-90A1-CFE6CFCA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6944" y="831082"/>
            <a:ext cx="8243818" cy="1080938"/>
          </a:xfrm>
        </p:spPr>
        <p:txBody>
          <a:bodyPr>
            <a:noAutofit/>
          </a:bodyPr>
          <a:lstStyle/>
          <a:p>
            <a:r>
              <a:rPr lang="en-US" sz="4800" dirty="0"/>
              <a:t>Richardson-Lucy Iterations</a:t>
            </a:r>
          </a:p>
        </p:txBody>
      </p:sp>
      <p:pic>
        <p:nvPicPr>
          <p:cNvPr id="47" name="Picture 4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720D0F7-8A96-4FFD-B314-213129A168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77"/>
          <a:stretch/>
        </p:blipFill>
        <p:spPr>
          <a:xfrm>
            <a:off x="10698329" y="711823"/>
            <a:ext cx="1428567" cy="1066632"/>
          </a:xfrm>
          <a:prstGeom prst="rect">
            <a:avLst/>
          </a:prstGeom>
        </p:spPr>
      </p:pic>
      <p:pic>
        <p:nvPicPr>
          <p:cNvPr id="48" name="Picture 47" descr="Logo&#10;&#10;Description automatically generated">
            <a:extLst>
              <a:ext uri="{FF2B5EF4-FFF2-40B4-BE49-F238E27FC236}">
                <a16:creationId xmlns:a16="http://schemas.microsoft.com/office/drawing/2014/main" id="{B6F024D7-57AC-4511-A4C8-A7E6867288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5" y="806555"/>
            <a:ext cx="1449822" cy="886149"/>
          </a:xfrm>
          <a:prstGeom prst="rect">
            <a:avLst/>
          </a:prstGeom>
        </p:spPr>
      </p:pic>
      <p:sp>
        <p:nvSpPr>
          <p:cNvPr id="45" name="TextBox 2">
            <a:extLst>
              <a:ext uri="{FF2B5EF4-FFF2-40B4-BE49-F238E27FC236}">
                <a16:creationId xmlns:a16="http://schemas.microsoft.com/office/drawing/2014/main" id="{E0F4F7B1-4E10-4A4F-8667-101CBBA189E7}"/>
              </a:ext>
            </a:extLst>
          </p:cNvPr>
          <p:cNvSpPr txBox="1"/>
          <p:nvPr/>
        </p:nvSpPr>
        <p:spPr>
          <a:xfrm>
            <a:off x="132924" y="2003843"/>
            <a:ext cx="11926152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Number of iterations to use when unblurring the image using the kernel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If too many iterations, the noise also gets amplified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691BECC-38B0-4273-920D-C05D75F8CBF3}"/>
              </a:ext>
            </a:extLst>
          </p:cNvPr>
          <p:cNvGrpSpPr/>
          <p:nvPr/>
        </p:nvGrpSpPr>
        <p:grpSpPr>
          <a:xfrm>
            <a:off x="1205945" y="3228156"/>
            <a:ext cx="4149826" cy="3477489"/>
            <a:chOff x="1205945" y="3228156"/>
            <a:chExt cx="4149826" cy="3477489"/>
          </a:xfrm>
        </p:grpSpPr>
        <p:sp>
          <p:nvSpPr>
            <p:cNvPr id="46" name="TextBox 50">
              <a:extLst>
                <a:ext uri="{FF2B5EF4-FFF2-40B4-BE49-F238E27FC236}">
                  <a16:creationId xmlns:a16="http://schemas.microsoft.com/office/drawing/2014/main" id="{613D881B-2D71-4423-8AA9-DC3785B2C06F}"/>
                </a:ext>
              </a:extLst>
            </p:cNvPr>
            <p:cNvSpPr txBox="1"/>
            <p:nvPr/>
          </p:nvSpPr>
          <p:spPr>
            <a:xfrm>
              <a:off x="2485151" y="6397868"/>
              <a:ext cx="1591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Standard Image</a:t>
              </a:r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3F531CC2-F09D-4A2B-8B76-31B5986A3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945" y="3228156"/>
              <a:ext cx="4149826" cy="3089166"/>
            </a:xfrm>
            <a:prstGeom prst="rect">
              <a:avLst/>
            </a:prstGeom>
          </p:spPr>
        </p:pic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BB8976C-65F5-416C-9DE0-5B5977F22F7B}"/>
              </a:ext>
            </a:extLst>
          </p:cNvPr>
          <p:cNvGrpSpPr/>
          <p:nvPr/>
        </p:nvGrpSpPr>
        <p:grpSpPr>
          <a:xfrm>
            <a:off x="6414893" y="3228156"/>
            <a:ext cx="4196457" cy="3502992"/>
            <a:chOff x="6144305" y="3228156"/>
            <a:chExt cx="4196457" cy="3502992"/>
          </a:xfrm>
        </p:grpSpPr>
        <p:sp>
          <p:nvSpPr>
            <p:cNvPr id="49" name="TextBox 50">
              <a:extLst>
                <a:ext uri="{FF2B5EF4-FFF2-40B4-BE49-F238E27FC236}">
                  <a16:creationId xmlns:a16="http://schemas.microsoft.com/office/drawing/2014/main" id="{EE330BA7-14DD-40F4-971F-37B2EF29ED60}"/>
                </a:ext>
              </a:extLst>
            </p:cNvPr>
            <p:cNvSpPr txBox="1"/>
            <p:nvPr/>
          </p:nvSpPr>
          <p:spPr>
            <a:xfrm>
              <a:off x="7494670" y="6423371"/>
              <a:ext cx="1399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10 iterations</a:t>
              </a:r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373A6F39-36C4-436E-923F-86532AC4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305" y="3228156"/>
              <a:ext cx="4196457" cy="3123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9696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5C9D-3E97-4216-90A1-CFE6CFCA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6944" y="831082"/>
            <a:ext cx="8243818" cy="1080938"/>
          </a:xfrm>
        </p:spPr>
        <p:txBody>
          <a:bodyPr>
            <a:noAutofit/>
          </a:bodyPr>
          <a:lstStyle/>
          <a:p>
            <a:r>
              <a:rPr lang="en-US" sz="4800" dirty="0"/>
              <a:t>Richardson-Lucy Iterations</a:t>
            </a:r>
          </a:p>
        </p:txBody>
      </p:sp>
      <p:pic>
        <p:nvPicPr>
          <p:cNvPr id="47" name="Picture 4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720D0F7-8A96-4FFD-B314-213129A168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77"/>
          <a:stretch/>
        </p:blipFill>
        <p:spPr>
          <a:xfrm>
            <a:off x="10698329" y="711823"/>
            <a:ext cx="1428567" cy="1066632"/>
          </a:xfrm>
          <a:prstGeom prst="rect">
            <a:avLst/>
          </a:prstGeom>
        </p:spPr>
      </p:pic>
      <p:pic>
        <p:nvPicPr>
          <p:cNvPr id="48" name="Picture 47" descr="Logo&#10;&#10;Description automatically generated">
            <a:extLst>
              <a:ext uri="{FF2B5EF4-FFF2-40B4-BE49-F238E27FC236}">
                <a16:creationId xmlns:a16="http://schemas.microsoft.com/office/drawing/2014/main" id="{B6F024D7-57AC-4511-A4C8-A7E6867288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5" y="806555"/>
            <a:ext cx="1449822" cy="886149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A80FAEC5-6F59-4DD7-8191-743F8D7F44C7}"/>
              </a:ext>
            </a:extLst>
          </p:cNvPr>
          <p:cNvGrpSpPr/>
          <p:nvPr/>
        </p:nvGrpSpPr>
        <p:grpSpPr>
          <a:xfrm>
            <a:off x="368763" y="2904352"/>
            <a:ext cx="3456361" cy="2945282"/>
            <a:chOff x="132924" y="3354782"/>
            <a:chExt cx="3456361" cy="2945282"/>
          </a:xfrm>
        </p:grpSpPr>
        <p:sp>
          <p:nvSpPr>
            <p:cNvPr id="46" name="TextBox 50">
              <a:extLst>
                <a:ext uri="{FF2B5EF4-FFF2-40B4-BE49-F238E27FC236}">
                  <a16:creationId xmlns:a16="http://schemas.microsoft.com/office/drawing/2014/main" id="{613D881B-2D71-4423-8AA9-DC3785B2C06F}"/>
                </a:ext>
              </a:extLst>
            </p:cNvPr>
            <p:cNvSpPr txBox="1"/>
            <p:nvPr/>
          </p:nvSpPr>
          <p:spPr>
            <a:xfrm>
              <a:off x="1065397" y="5992287"/>
              <a:ext cx="1591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Standard Image</a:t>
              </a:r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3F531CC2-F09D-4A2B-8B76-31B5986A3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924" y="3354782"/>
              <a:ext cx="3456361" cy="2572945"/>
            </a:xfrm>
            <a:prstGeom prst="rect">
              <a:avLst/>
            </a:prstGeom>
          </p:spPr>
        </p:pic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1387580A-0BEB-4DBD-9188-4A34E62E00AA}"/>
              </a:ext>
            </a:extLst>
          </p:cNvPr>
          <p:cNvGrpSpPr/>
          <p:nvPr/>
        </p:nvGrpSpPr>
        <p:grpSpPr>
          <a:xfrm>
            <a:off x="4367821" y="2904351"/>
            <a:ext cx="3456360" cy="2945282"/>
            <a:chOff x="4490673" y="3081635"/>
            <a:chExt cx="3456360" cy="2945282"/>
          </a:xfrm>
        </p:grpSpPr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1ACDDCAB-75E7-4F11-B10A-41A05659A56A}"/>
                </a:ext>
              </a:extLst>
            </p:cNvPr>
            <p:cNvSpPr txBox="1"/>
            <p:nvPr/>
          </p:nvSpPr>
          <p:spPr>
            <a:xfrm>
              <a:off x="5519295" y="5719140"/>
              <a:ext cx="1399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prstClr val="white"/>
                  </a:solidFill>
                  <a:latin typeface="Trebuchet MS" panose="020B0603020202020204"/>
                </a:rPr>
                <a:t>2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0 iterations</a:t>
              </a:r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A4B74029-E8FF-42EF-99DB-CCA000781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0673" y="3081635"/>
              <a:ext cx="3456360" cy="2572945"/>
            </a:xfrm>
            <a:prstGeom prst="rect">
              <a:avLst/>
            </a:prstGeom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8F21F531-34D9-4920-871F-7556CB0B0666}"/>
              </a:ext>
            </a:extLst>
          </p:cNvPr>
          <p:cNvGrpSpPr/>
          <p:nvPr/>
        </p:nvGrpSpPr>
        <p:grpSpPr>
          <a:xfrm>
            <a:off x="8366878" y="2904351"/>
            <a:ext cx="3456359" cy="2945282"/>
            <a:chOff x="8366878" y="3081635"/>
            <a:chExt cx="3456359" cy="2945282"/>
          </a:xfrm>
        </p:grpSpPr>
        <p:sp>
          <p:nvSpPr>
            <p:cNvPr id="53" name="TextBox 50">
              <a:extLst>
                <a:ext uri="{FF2B5EF4-FFF2-40B4-BE49-F238E27FC236}">
                  <a16:creationId xmlns:a16="http://schemas.microsoft.com/office/drawing/2014/main" id="{8B2CED1E-AABD-4796-9DC1-BD1EE8C6A102}"/>
                </a:ext>
              </a:extLst>
            </p:cNvPr>
            <p:cNvSpPr txBox="1"/>
            <p:nvPr/>
          </p:nvSpPr>
          <p:spPr>
            <a:xfrm>
              <a:off x="9395499" y="5719140"/>
              <a:ext cx="1399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prstClr val="white"/>
                  </a:solidFill>
                  <a:latin typeface="Trebuchet MS" panose="020B0603020202020204"/>
                </a:rPr>
                <a:t>3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/>
                  <a:ea typeface="+mn-ea"/>
                  <a:cs typeface="+mn-cs"/>
                </a:rPr>
                <a:t>0 iterations</a:t>
              </a:r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AEEF2824-92EB-4903-8BBA-5A8CEBF3E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6878" y="3081635"/>
              <a:ext cx="3456359" cy="2572945"/>
            </a:xfrm>
            <a:prstGeom prst="rect">
              <a:avLst/>
            </a:prstGeom>
          </p:spPr>
        </p:pic>
      </p:grpSp>
      <p:sp>
        <p:nvSpPr>
          <p:cNvPr id="14" name="TextBox 2">
            <a:extLst>
              <a:ext uri="{FF2B5EF4-FFF2-40B4-BE49-F238E27FC236}">
                <a16:creationId xmlns:a16="http://schemas.microsoft.com/office/drawing/2014/main" id="{038C91E3-8B65-47C1-AE10-001313BF5CF7}"/>
              </a:ext>
            </a:extLst>
          </p:cNvPr>
          <p:cNvSpPr txBox="1"/>
          <p:nvPr/>
        </p:nvSpPr>
        <p:spPr>
          <a:xfrm>
            <a:off x="0" y="6482063"/>
            <a:ext cx="5963076" cy="31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/>
              <a:t>The process to achieve each one of the images above took around 15 minutes</a:t>
            </a:r>
          </a:p>
        </p:txBody>
      </p:sp>
    </p:spTree>
    <p:extLst>
      <p:ext uri="{BB962C8B-B14F-4D97-AF65-F5344CB8AC3E}">
        <p14:creationId xmlns:p14="http://schemas.microsoft.com/office/powerpoint/2010/main" val="3213312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5C9D-3E97-4216-90A1-CFE6CFCA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687" y="831082"/>
            <a:ext cx="8692247" cy="1080938"/>
          </a:xfrm>
        </p:spPr>
        <p:txBody>
          <a:bodyPr>
            <a:noAutofit/>
          </a:bodyPr>
          <a:lstStyle/>
          <a:p>
            <a:r>
              <a:rPr lang="en-US" sz="4800" dirty="0"/>
              <a:t>Threshold on Kernel intensities</a:t>
            </a:r>
          </a:p>
        </p:txBody>
      </p:sp>
      <p:pic>
        <p:nvPicPr>
          <p:cNvPr id="47" name="Picture 4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720D0F7-8A96-4FFD-B314-213129A168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77"/>
          <a:stretch/>
        </p:blipFill>
        <p:spPr>
          <a:xfrm>
            <a:off x="10698329" y="711823"/>
            <a:ext cx="1428567" cy="1066632"/>
          </a:xfrm>
          <a:prstGeom prst="rect">
            <a:avLst/>
          </a:prstGeom>
        </p:spPr>
      </p:pic>
      <p:pic>
        <p:nvPicPr>
          <p:cNvPr id="48" name="Picture 47" descr="Logo&#10;&#10;Description automatically generated">
            <a:extLst>
              <a:ext uri="{FF2B5EF4-FFF2-40B4-BE49-F238E27FC236}">
                <a16:creationId xmlns:a16="http://schemas.microsoft.com/office/drawing/2014/main" id="{B6F024D7-57AC-4511-A4C8-A7E6867288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5" y="806555"/>
            <a:ext cx="1449822" cy="886149"/>
          </a:xfrm>
          <a:prstGeom prst="rect">
            <a:avLst/>
          </a:prstGeom>
        </p:spPr>
      </p:pic>
      <p:sp>
        <p:nvSpPr>
          <p:cNvPr id="45" name="TextBox 2">
            <a:extLst>
              <a:ext uri="{FF2B5EF4-FFF2-40B4-BE49-F238E27FC236}">
                <a16:creationId xmlns:a16="http://schemas.microsoft.com/office/drawing/2014/main" id="{E0F4F7B1-4E10-4A4F-8667-101CBBA189E7}"/>
              </a:ext>
            </a:extLst>
          </p:cNvPr>
          <p:cNvSpPr txBox="1"/>
          <p:nvPr/>
        </p:nvSpPr>
        <p:spPr>
          <a:xfrm>
            <a:off x="132924" y="2243698"/>
            <a:ext cx="11926152" cy="390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Threshold applied after the inference stage, defined to remove noise from kernel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Dynamic threshold which is the percentage of the maximum value of the kernel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If not desired, set it to a large number (i.e. 100)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If the threshold is too high, it will erode the structure of the kernel</a:t>
            </a:r>
          </a:p>
        </p:txBody>
      </p:sp>
    </p:spTree>
    <p:extLst>
      <p:ext uri="{BB962C8B-B14F-4D97-AF65-F5344CB8AC3E}">
        <p14:creationId xmlns:p14="http://schemas.microsoft.com/office/powerpoint/2010/main" val="3183861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D3F61-E450-4FF2-8774-BE97CF695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8800" dirty="0"/>
              <a:t>THANK YOU!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A51F21-F5D0-4233-A9C2-99C2862054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77"/>
          <a:stretch/>
        </p:blipFill>
        <p:spPr>
          <a:xfrm>
            <a:off x="9126982" y="2813789"/>
            <a:ext cx="1428567" cy="1066632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305FC2B-B98F-44B7-B3D1-7101705516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082" y="2904031"/>
            <a:ext cx="1449822" cy="8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9984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1114</TotalTime>
  <Words>118</Words>
  <Application>Microsoft Office PowerPoint</Application>
  <PresentationFormat>Panorámica</PresentationFormat>
  <Paragraphs>20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8" baseType="lpstr">
      <vt:lpstr>Arial</vt:lpstr>
      <vt:lpstr>Trebuchet MS</vt:lpstr>
      <vt:lpstr>Berlin</vt:lpstr>
      <vt:lpstr>Presentación de PowerPoint</vt:lpstr>
      <vt:lpstr>Richardson-Lucy Iterations</vt:lpstr>
      <vt:lpstr>Richardson-Lucy Iterations</vt:lpstr>
      <vt:lpstr>Threshold on Kernel intensities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Alexandru-Petru Vasile</dc:creator>
  <cp:lastModifiedBy>523311033081</cp:lastModifiedBy>
  <cp:revision>99</cp:revision>
  <dcterms:created xsi:type="dcterms:W3CDTF">2019-06-29T11:58:54Z</dcterms:created>
  <dcterms:modified xsi:type="dcterms:W3CDTF">2020-12-31T20:12:12Z</dcterms:modified>
</cp:coreProperties>
</file>